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5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2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9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0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2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9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08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6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CE7C6-6804-4117-BA38-C675EAA8452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25ADC-D7A5-40DD-BDED-8E4063FA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8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programmes/articles/1qH7HdsPVm8vvRSjHv7Cw7C/meet-the-man-drawing-everything-in-his-grandfather-s-shed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https://www.youtube.com/results?search_query=how+to+draw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hyperlink" Target="https://www.designboom.com/art/getty-museum-self-isolation-recreate-famous-artworks-03-30-2020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819639" y="2829194"/>
            <a:ext cx="5789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 Challenge tasks</a:t>
            </a:r>
          </a:p>
        </p:txBody>
      </p:sp>
      <p:pic>
        <p:nvPicPr>
          <p:cNvPr id="1026" name="image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01849" cy="14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41" y="188639"/>
            <a:ext cx="1130930" cy="14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29233" y="1196752"/>
            <a:ext cx="2304256" cy="194421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TASK 1: Using a toilet roll tube, re- create a famous piece of art. You can use paint, pencil, pen, tissue paper, magazine(collage)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028" name="image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9604" y="5036503"/>
            <a:ext cx="1363439" cy="211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rot="20640308">
            <a:off x="-89762" y="3570696"/>
            <a:ext cx="2304256" cy="194421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  </a:t>
            </a:r>
          </a:p>
          <a:p>
            <a:pPr lvl="0" algn="ctr"/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TASK 2: Draw the view of a window sill and view out of the window. Will you keep it black and white or add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colour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? Use a media of your choice.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53565" y="114717"/>
            <a:ext cx="3096344" cy="26458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TASK 3: Watch the following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link: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Comfortaa"/>
                <a:cs typeface="Comfortaa"/>
                <a:hlinkClick r:id="rId6"/>
              </a:rPr>
              <a:t>https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Comfortaa"/>
                <a:cs typeface="Comfortaa"/>
                <a:hlinkClick r:id="rId6"/>
              </a:rPr>
              <a:t>://www.bbc.co.uk/programmes/articles/1qH7HdsPVm8vvRSjHv7Cw7C/meet-the-man-drawing-everything-in-his-grandfather-s-shed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omfortaa"/>
              <a:cs typeface="Comfortaa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create a piece in the style of the artist using pen line drawing only of objects from your bedroom. Try to fill the page in the same way as the artist.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031" name="image1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40" y="2194006"/>
            <a:ext cx="1865536" cy="12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635896" y="4822413"/>
            <a:ext cx="3779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64663" y="3646349"/>
            <a:ext cx="2417589" cy="20106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  </a:t>
            </a:r>
          </a:p>
          <a:p>
            <a:pPr lvl="0" algn="ctr"/>
            <a:r>
              <a:rPr lang="en-US" altLang="en-US" dirty="0" smtClean="0"/>
              <a:t>TASK 4: Create a sculpture from found objects in your home or garden. You could use recycled</a:t>
            </a:r>
            <a:endParaRPr lang="en-GB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972398" y="4051492"/>
            <a:ext cx="22604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altLang="en-US" sz="1200" dirty="0" smtClean="0"/>
              <a:t>TASK 4: Create a sculpture from found objects in your home or garden. You could use recycled materials </a:t>
            </a:r>
            <a:r>
              <a:rPr lang="en-GB" altLang="en-US" sz="1200" dirty="0"/>
              <a:t> </a:t>
            </a:r>
            <a:r>
              <a:rPr lang="en-US" altLang="en-US" sz="1200" dirty="0" smtClean="0"/>
              <a:t>or create some land art in the style of Richard Long or Andy Goldsworthy</a:t>
            </a:r>
            <a:endParaRPr lang="en-US" altLang="en-US" sz="1200" dirty="0"/>
          </a:p>
        </p:txBody>
      </p:sp>
      <p:pic>
        <p:nvPicPr>
          <p:cNvPr id="1037" name="image1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49" y="5628478"/>
            <a:ext cx="16668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image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57" y="5191745"/>
            <a:ext cx="1085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27784" y="396028"/>
            <a:ext cx="2605050" cy="303860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008475" y="989929"/>
            <a:ext cx="222435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TASK</a:t>
            </a:r>
            <a:r>
              <a:rPr kumimoji="0" lang="en-US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 5: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Choose a word from the following list and create a piece of art inspired by it. You choose the medium, size and style.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Home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Isolation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Lock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Happiness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Family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Friends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Contentment 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2" name="image1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1" y="1726868"/>
            <a:ext cx="1178320" cy="8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image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66" y="5355745"/>
            <a:ext cx="1324181" cy="142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16143" y="3577499"/>
            <a:ext cx="2522944" cy="20794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189639" y="3791543"/>
            <a:ext cx="2019393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 smtClean="0">
                <a:latin typeface="Arial" pitchFamily="34" charset="0"/>
                <a:cs typeface="Arial" pitchFamily="34" charset="0"/>
              </a:rPr>
              <a:t>TASK 6</a:t>
            </a:r>
            <a:endParaRPr kumimoji="0" lang="en-GB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Make some googly eyes (or use some if you already have some) to create a series of photographs of googly creatures around your house. Try to take your photographs in an artistic fashion (consider the composition and focus)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6" name="image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51" y="5307007"/>
            <a:ext cx="1206664" cy="140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2864663" y="3484818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2399184" y="3089135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973106" y="2710139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9763" y="2710139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29233" y="3289228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680106" y="2508415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203061" y="2972327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745861" y="3375775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545626" y="4040666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317026" y="3492583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912427" y="195784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343400" y="517029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2639338" y="255476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125903" y="0"/>
            <a:ext cx="29889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Complete as many of these tasks as you like.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537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5316243" y="145458"/>
            <a:ext cx="3096344" cy="26458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  </a:t>
            </a:r>
          </a:p>
          <a:p>
            <a:r>
              <a:rPr lang="en-GB" dirty="0"/>
              <a:t>7.</a:t>
            </a:r>
          </a:p>
          <a:p>
            <a:r>
              <a:rPr lang="en-GB" dirty="0"/>
              <a:t>Using the word</a:t>
            </a:r>
            <a:r>
              <a:rPr lang="en-GB" b="1" dirty="0"/>
              <a:t> ‘boredom’, </a:t>
            </a:r>
            <a:r>
              <a:rPr lang="en-GB" dirty="0"/>
              <a:t>create a word cloud associating other words with it in the colours and choice of font. You can do this on the computer or by hand. </a:t>
            </a:r>
          </a:p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 rot="5400000">
            <a:off x="5819639" y="2829194"/>
            <a:ext cx="5789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 Challenge tasks</a:t>
            </a:r>
          </a:p>
        </p:txBody>
      </p:sp>
      <p:sp>
        <p:nvSpPr>
          <p:cNvPr id="3" name="Oval 2"/>
          <p:cNvSpPr/>
          <p:nvPr/>
        </p:nvSpPr>
        <p:spPr>
          <a:xfrm>
            <a:off x="4990091" y="3696877"/>
            <a:ext cx="3096344" cy="26458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  </a:t>
            </a:r>
          </a:p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2050" name="im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43" y="1695037"/>
            <a:ext cx="1681672" cy="16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37" y="2008493"/>
            <a:ext cx="14668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32525" y="689014"/>
            <a:ext cx="252028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Arial" pitchFamily="34" charset="0"/>
                <a:cs typeface="Arial" pitchFamily="34" charset="0"/>
              </a:rPr>
              <a:t>TASK 7: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Using the word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 ‘boredom’,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create a word cloud associating other words with it in the colours and choice of font. You can do this on the computer or by hand.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image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43" y="5229200"/>
            <a:ext cx="15621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80" y="522920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512403" y="4139762"/>
            <a:ext cx="205172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Arial" pitchFamily="34" charset="0"/>
                <a:cs typeface="Arial" pitchFamily="34" charset="0"/>
              </a:rPr>
              <a:t>TASK 8: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Take a photo of an everyday object in your home (or from the internet) and transform it into different things.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07619" y="0"/>
            <a:ext cx="2775124" cy="285719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  </a:t>
            </a:r>
          </a:p>
          <a:p>
            <a:r>
              <a:rPr lang="en-GB" dirty="0"/>
              <a:t>7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580186" y="600943"/>
            <a:ext cx="24837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Arial" pitchFamily="34" charset="0"/>
                <a:ea typeface="Comfortaa" charset="0"/>
                <a:cs typeface="Comfortaa" charset="0"/>
              </a:rPr>
              <a:t>TASK 9: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 Take a circle- draw a series of 9 free hand circles on one page and turn them into creative cartoon characters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image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29" y="1419225"/>
            <a:ext cx="9429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1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74" y="1390947"/>
            <a:ext cx="998682" cy="132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7619" y="2858724"/>
            <a:ext cx="2587819" cy="276346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  </a:t>
            </a:r>
          </a:p>
          <a:p>
            <a:r>
              <a:rPr lang="en-GB" dirty="0" smtClean="0"/>
              <a:t>hand</a:t>
            </a:r>
            <a:r>
              <a:rPr lang="en-GB" dirty="0"/>
              <a:t>. </a:t>
            </a:r>
          </a:p>
          <a:p>
            <a:pPr algn="ctr"/>
            <a:endParaRPr lang="en-GB" dirty="0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661881" y="3486150"/>
            <a:ext cx="207929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Arial" pitchFamily="34" charset="0"/>
                <a:ea typeface="Comfortaa" charset="0"/>
                <a:cs typeface="Comfortaa" charset="0"/>
              </a:rPr>
              <a:t>TASK 10.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Looking online for inspiration, create a piece of art with a natural material as your paint. Look up painting with coffee and beetroot.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image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1185"/>
          <a:stretch>
            <a:fillRect/>
          </a:stretch>
        </p:blipFill>
        <p:spPr bwMode="auto">
          <a:xfrm>
            <a:off x="2994168" y="4676750"/>
            <a:ext cx="19335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37" y="5748939"/>
            <a:ext cx="9334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-68601" y="182432"/>
            <a:ext cx="2443517" cy="270364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/>
                <a:cs typeface="Comfortaa"/>
              </a:rPr>
              <a:t>  </a:t>
            </a:r>
          </a:p>
          <a:p>
            <a:pPr algn="ctr"/>
            <a:endParaRPr lang="en-GB" dirty="0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83989" y="533617"/>
            <a:ext cx="173833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Arial" pitchFamily="34" charset="0"/>
                <a:ea typeface="Comfortaa" charset="0"/>
                <a:cs typeface="Comfortaa" charset="0"/>
              </a:rPr>
              <a:t>TASK 11.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Recreate a famous piece of art inspired by the Getty museums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challenge: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Comfortaa" charset="0"/>
                <a:cs typeface="Comfortaa" charset="0"/>
                <a:hlinkClick r:id="rId10"/>
              </a:rPr>
              <a:t>https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Comfortaa" charset="0"/>
                <a:cs typeface="Comfortaa" charset="0"/>
                <a:hlinkClick r:id="rId10"/>
              </a:rPr>
              <a:t>://www.designboom.com/art/getty-museum-self-isolation-recreate-famous-artworks-03-30-2020/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mfortaa" charset="0"/>
                <a:cs typeface="Comfortaa" charset="0"/>
              </a:rPr>
              <a:t> Photograph your effort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8" name="image1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" y="2302718"/>
            <a:ext cx="1835956" cy="16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-35898" y="3992144"/>
            <a:ext cx="2443517" cy="282562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smtClean="0">
                <a:solidFill>
                  <a:schemeClr val="tx2"/>
                </a:solidFill>
              </a:rPr>
              <a:t>TASK 12:</a:t>
            </a:r>
          </a:p>
          <a:p>
            <a:r>
              <a:rPr lang="en-GB" sz="1050" dirty="0" smtClean="0">
                <a:solidFill>
                  <a:schemeClr val="tx2"/>
                </a:solidFill>
              </a:rPr>
              <a:t>Choose </a:t>
            </a:r>
            <a:r>
              <a:rPr lang="en-GB" sz="1050" dirty="0">
                <a:solidFill>
                  <a:schemeClr val="tx2"/>
                </a:solidFill>
              </a:rPr>
              <a:t>a ‘How to draw’ challenge from </a:t>
            </a:r>
            <a:r>
              <a:rPr lang="en-GB" sz="1050" dirty="0" err="1">
                <a:solidFill>
                  <a:schemeClr val="tx2"/>
                </a:solidFill>
              </a:rPr>
              <a:t>Youtube</a:t>
            </a:r>
            <a:r>
              <a:rPr lang="en-GB" sz="1050" dirty="0">
                <a:solidFill>
                  <a:schemeClr val="tx2"/>
                </a:solidFill>
              </a:rPr>
              <a:t> and show what you can master! You choose the level you think you are at. How about challenging yourself to something you think you could never do?!</a:t>
            </a:r>
          </a:p>
          <a:p>
            <a:r>
              <a:rPr lang="en-GB" sz="1050" u="sng" dirty="0">
                <a:solidFill>
                  <a:schemeClr val="tx2"/>
                </a:solidFill>
                <a:hlinkClick r:id="rId12"/>
              </a:rPr>
              <a:t>https://www.youtube.com/results?search_query=how+to+draw</a:t>
            </a:r>
            <a:endParaRPr lang="en-GB" sz="1050" dirty="0">
              <a:solidFill>
                <a:schemeClr val="tx2"/>
              </a:solidFill>
            </a:endParaRPr>
          </a:p>
          <a:p>
            <a:pPr algn="ctr"/>
            <a:endParaRPr lang="en-GB" sz="2000" dirty="0"/>
          </a:p>
        </p:txBody>
      </p:sp>
      <p:sp>
        <p:nvSpPr>
          <p:cNvPr id="31" name="Oval 30"/>
          <p:cNvSpPr/>
          <p:nvPr/>
        </p:nvSpPr>
        <p:spPr>
          <a:xfrm>
            <a:off x="1662802" y="219026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078119" y="171075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618933" y="152301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512574" y="167753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606530" y="3308378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316243" y="3700723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915874" y="3588696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6744843" y="3089135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033090" y="331893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917716" y="3706504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445349" y="3948748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2828419" y="6112011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2433281" y="5844640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950419" y="5626032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617676" y="322700"/>
            <a:ext cx="457200" cy="403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125903" y="0"/>
            <a:ext cx="29889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Complete as many of these tasks as you like.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781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505</Words>
  <Application>Microsoft Office PowerPoint</Application>
  <PresentationFormat>On-screen Show (4:3)</PresentationFormat>
  <Paragraphs>50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Rifat</dc:creator>
  <cp:lastModifiedBy>G Rifat</cp:lastModifiedBy>
  <cp:revision>6</cp:revision>
  <dcterms:created xsi:type="dcterms:W3CDTF">2020-04-22T09:19:25Z</dcterms:created>
  <dcterms:modified xsi:type="dcterms:W3CDTF">2020-04-22T10:12:46Z</dcterms:modified>
</cp:coreProperties>
</file>